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8" r:id="rId3"/>
    <p:sldId id="261" r:id="rId4"/>
    <p:sldId id="257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99C59-473E-4904-802A-C72941B603BA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4BC3A-11CA-40D9-8269-47D3354BA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51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CD51-372E-40AD-A639-7BC803E1EDA3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68C0-5483-4C28-91D2-03045886D21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CD51-372E-40AD-A639-7BC803E1EDA3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68C0-5483-4C28-91D2-03045886D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CD51-372E-40AD-A639-7BC803E1EDA3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68C0-5483-4C28-91D2-03045886D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CD51-372E-40AD-A639-7BC803E1EDA3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68C0-5483-4C28-91D2-03045886D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CD51-372E-40AD-A639-7BC803E1EDA3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36668C0-5483-4C28-91D2-03045886D21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CD51-372E-40AD-A639-7BC803E1EDA3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68C0-5483-4C28-91D2-03045886D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CD51-372E-40AD-A639-7BC803E1EDA3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68C0-5483-4C28-91D2-03045886D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CD51-372E-40AD-A639-7BC803E1EDA3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68C0-5483-4C28-91D2-03045886D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CD51-372E-40AD-A639-7BC803E1EDA3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68C0-5483-4C28-91D2-03045886D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CD51-372E-40AD-A639-7BC803E1EDA3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68C0-5483-4C28-91D2-03045886D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CD51-372E-40AD-A639-7BC803E1EDA3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68C0-5483-4C28-91D2-03045886D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57CCD51-372E-40AD-A639-7BC803E1EDA3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36668C0-5483-4C28-91D2-03045886D21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Otto von Bismarck and the Unification of Germany (1848-1871)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did Otto Von Bismarck aid in the unification of Germany?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Otto </a:t>
            </a:r>
            <a:r>
              <a:rPr lang="en-US" dirty="0"/>
              <a:t>Von Bismarck</a:t>
            </a:r>
            <a:endParaRPr lang="en-US" b="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3476625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40629" y="1382095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First Chancellor of Germany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798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The German Nation States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85800"/>
            <a:ext cx="694240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90600" y="57912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ZOLLVEREIN: union of German states </a:t>
            </a:r>
            <a:r>
              <a:rPr lang="en-US" smtClean="0"/>
              <a:t>that reduced </a:t>
            </a:r>
            <a:r>
              <a:rPr lang="en-US" dirty="0" smtClean="0"/>
              <a:t>tariffs and encouraged trade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26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0" y="228600"/>
            <a:ext cx="502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Chancellor Otto Von Bismarck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3476625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000" y="4444663"/>
            <a:ext cx="8229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“Prussia 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must concentrate and maintain its power for the favorable moment which has already slipped by several times. Prussia's boundaries according to the Vienna treaties are not favorable to a healthy state life. The great questions of the time will not be resolved by speeches and majority decisions—that was the great mistake of 1848 and 1849—but by </a:t>
            </a:r>
            <a:r>
              <a:rPr lang="en-US" sz="20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iron and blood</a:t>
            </a:r>
            <a:r>
              <a:rPr lang="en-US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.”</a:t>
            </a:r>
            <a:endParaRPr lang="en-US" sz="2000" b="1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7200" y="1600200"/>
            <a:ext cx="4038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Analyze the following statement made by Chancellor Bismarck in regards to the future of Germany.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86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14400"/>
          </a:xfrm>
        </p:spPr>
        <p:txBody>
          <a:bodyPr/>
          <a:lstStyle/>
          <a:p>
            <a:r>
              <a:rPr lang="en-US" dirty="0" smtClean="0"/>
              <a:t>What is Militarism?</a:t>
            </a:r>
          </a:p>
          <a:p>
            <a:pPr marL="13716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4735286"/>
            <a:ext cx="5791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indent="0">
              <a:buNone/>
            </a:pPr>
            <a:r>
              <a:rPr lang="en-US" sz="2800" dirty="0" smtClean="0"/>
              <a:t>How might Chancellor Bismarck achieve his goal of a unified Germany?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2362200"/>
            <a:ext cx="670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" indent="0" algn="ctr">
              <a:buNone/>
            </a:pPr>
            <a:r>
              <a:rPr lang="en-US" sz="2400" b="1" dirty="0"/>
              <a:t>“The belief or desire of a government or people that a country should maintain a strong military and be prepared to use it aggressively to defend or promote national interests “</a:t>
            </a:r>
          </a:p>
        </p:txBody>
      </p:sp>
    </p:spTree>
    <p:extLst>
      <p:ext uri="{BB962C8B-B14F-4D97-AF65-F5344CB8AC3E}">
        <p14:creationId xmlns:p14="http://schemas.microsoft.com/office/powerpoint/2010/main" val="394121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IRON!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446548"/>
            <a:ext cx="5312229" cy="3403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514600"/>
            <a:ext cx="3124200" cy="2618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9228" y="1615551"/>
            <a:ext cx="85561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“What needs to be made in order to allow Bismarck to fight the wars for unification? “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904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117</TotalTime>
  <Words>202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Otto von Bismarck and the Unification of Germany (1848-1871)</vt:lpstr>
      <vt:lpstr>Otto Von Bismarck</vt:lpstr>
      <vt:lpstr>The German Nation States</vt:lpstr>
      <vt:lpstr>Chancellor Otto Von Bismarck</vt:lpstr>
      <vt:lpstr>Blood!</vt:lpstr>
      <vt:lpstr>IRON!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Otto von Bismarck and the Unification of Germany (1848-1871)</dc:title>
  <dc:creator>James</dc:creator>
  <cp:lastModifiedBy>Sachem Central School District</cp:lastModifiedBy>
  <cp:revision>6</cp:revision>
  <dcterms:created xsi:type="dcterms:W3CDTF">2015-10-29T00:25:32Z</dcterms:created>
  <dcterms:modified xsi:type="dcterms:W3CDTF">2015-10-30T15:46:22Z</dcterms:modified>
</cp:coreProperties>
</file>